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313FD0-39E2-63A8-8B68-8216E4004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528C9CF-9B99-E018-9A1B-733B694C1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B11695-732D-60D0-5ACF-9493B4EE4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AC7D-E662-44D9-8C20-17B0CB34C0CA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1ECF5F-3559-AF42-9C41-175A01458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D96B3B-3D09-22D9-3343-CE50D903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5038-43F6-478E-B2C4-1C3F3F8F16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7200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65444C-BE28-2F2E-90F8-89B9DE1CF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A4F99A-6DEF-5443-EF69-55BF0C176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0C6368-E01D-DF06-40F1-2B6D891FC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AC7D-E662-44D9-8C20-17B0CB34C0CA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2758D0-907F-A54F-923B-FB193F54E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72D458-472A-021E-9BA6-F7702A58F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5038-43F6-478E-B2C4-1C3F3F8F16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65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5EDFA89-3DF3-3793-4DFE-D211A3C41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8B900DD-4B45-2A06-4DB7-239E631AB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D3E258-0DB9-41FB-6C0C-CCA1FD5A3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AC7D-E662-44D9-8C20-17B0CB34C0CA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510A57-D30C-BAA9-BDD3-1BDFD454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AF6EC8-FB74-6FC7-1B44-4334C7149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5038-43F6-478E-B2C4-1C3F3F8F16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33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20C8BD-2620-DBCA-D056-312AD8991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1053724-9646-36C3-98E4-6D63F5B48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0FDB388-DDAB-C6FB-E20C-088F72F4F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AC7D-E662-44D9-8C20-17B0CB34C0CA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BD168B-72E5-BD5D-9C97-A35C8DA7D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32E265-75FD-6CFE-76C5-41D65E54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5038-43F6-478E-B2C4-1C3F3F8F16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01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5A24F3-1806-28CB-154C-118C8A576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1EAA5CC-8997-DF51-8D62-ADCFE5BED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1F65E5-63CE-BE86-643C-A9FF5A0D6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AC7D-E662-44D9-8C20-17B0CB34C0CA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786B2F-8200-B5F2-C650-5E331282E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42DEA7-E503-43EC-2240-EE082D355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5038-43F6-478E-B2C4-1C3F3F8F16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62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3B964A-F9BC-64CD-1956-90570F90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391D5F-F75A-0724-1D9D-53EA0464AC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2CE910A-79D8-C85A-7B65-6AF2F604B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FFBD575-6BA4-8C3B-D261-E9F48B477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AC7D-E662-44D9-8C20-17B0CB34C0CA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B5559D8-BEAF-0D85-A814-4C4C04514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AB9D25-B20E-1DC0-65E3-B38ACBFBE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5038-43F6-478E-B2C4-1C3F3F8F16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614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A6A353-0E60-1A9C-1F3F-E447CA46B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2FD5B7E-E6FC-ECB2-D058-C74A787AF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CF6242-6895-8A25-950A-181A6E9E5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25D7735-B349-E508-CFEF-531EE6EF78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144BAE0-2666-67DA-27D4-6E00C2829F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EF084EC-77F3-3E88-E666-49E01FF3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AC7D-E662-44D9-8C20-17B0CB34C0CA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AF57E61-92E6-9926-AF5A-A29C8F235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511B57D-07A9-A1E7-37C0-389E5D34D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5038-43F6-478E-B2C4-1C3F3F8F16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370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672C37-0D7A-0CF3-E25C-8DE7C0139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59AEEE0-7D60-EC80-8F19-9B38B8E7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AC7D-E662-44D9-8C20-17B0CB34C0CA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C4C8A5F-19C1-94BE-9070-F3B037F8D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408F81-CCAD-F3DB-0005-ABEB2561E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5038-43F6-478E-B2C4-1C3F3F8F16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9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5F90CED-30BC-546E-9522-B0FD60254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AC7D-E662-44D9-8C20-17B0CB34C0CA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A4CAC15-A38A-50FA-92B7-E3792A6F9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680EA6-1515-9B0D-E7CC-94126C18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5038-43F6-478E-B2C4-1C3F3F8F16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477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33156D-AB9B-EC87-4B4A-CF618E0DD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B4B5C6-08A5-FE6C-8881-CAC329E25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70E153D-7800-AF97-DDD9-7E7273836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F5C0FB-12D9-5902-D966-0F89BB9A1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AC7D-E662-44D9-8C20-17B0CB34C0CA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08E3B4C-2189-F694-C03A-C11396D0A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58DCFC6-4E59-FFD1-DEFC-94187ECD0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5038-43F6-478E-B2C4-1C3F3F8F16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611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5E0206-31C2-B891-4A50-A71F9CEE2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C7D2C0E-BD10-ACE6-E622-A9042453B7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F947B3F-0A40-0FDC-71FE-83007C52B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F753018-8F2A-76E4-DBD0-BE74D37C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AC7D-E662-44D9-8C20-17B0CB34C0CA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9B41EB4-E7C6-1B3A-E10D-4ADE349D2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0D018CA-9874-22BD-2C0E-B007D2ABF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5038-43F6-478E-B2C4-1C3F3F8F16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930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500C9E4-E8E2-5E2B-3B92-127251AB7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5D298E4-5CD3-6DAC-21BD-CAB6AE8F6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488B0C-CA78-F6E2-EB3A-B3F265A4D7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BAC7D-E662-44D9-8C20-17B0CB34C0CA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1AAD0C-F2F2-38BD-525A-5DF2E1FEA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29ABE92-AB2F-F2DA-C474-3DDB0F6265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85038-43F6-478E-B2C4-1C3F3F8F16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83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03D61B6-7EBF-2ED9-14DA-AB8DA4FD9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98" y="3023118"/>
            <a:ext cx="5197151" cy="364826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C52EB3F-34C7-0E99-D13F-D85B030D8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919" y="3023117"/>
            <a:ext cx="5816081" cy="364827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AC070E6-E632-0543-B363-75341F7010A6}"/>
              </a:ext>
            </a:extLst>
          </p:cNvPr>
          <p:cNvSpPr txBox="1"/>
          <p:nvPr/>
        </p:nvSpPr>
        <p:spPr>
          <a:xfrm>
            <a:off x="839755" y="335902"/>
            <a:ext cx="3965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廃棄物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BE9FAC-CC6B-7BD2-077A-8074AD6F0979}"/>
              </a:ext>
            </a:extLst>
          </p:cNvPr>
          <p:cNvSpPr txBox="1"/>
          <p:nvPr/>
        </p:nvSpPr>
        <p:spPr>
          <a:xfrm>
            <a:off x="774441" y="1371600"/>
            <a:ext cx="2771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パーテーション</a:t>
            </a:r>
            <a:endParaRPr kumimoji="1" lang="en-US" altLang="ja-JP" dirty="0"/>
          </a:p>
          <a:p>
            <a:r>
              <a:rPr lang="en-US" altLang="ja-JP" dirty="0"/>
              <a:t>120</a:t>
            </a:r>
            <a:r>
              <a:rPr lang="ja-JP" altLang="en-US" dirty="0"/>
              <a:t>＊</a:t>
            </a:r>
            <a:r>
              <a:rPr lang="en-US" altLang="ja-JP" dirty="0"/>
              <a:t>33</a:t>
            </a:r>
            <a:r>
              <a:rPr lang="ja-JP" altLang="en-US" dirty="0"/>
              <a:t>＊</a:t>
            </a:r>
            <a:r>
              <a:rPr lang="en-US" altLang="ja-JP" dirty="0"/>
              <a:t>5</a:t>
            </a:r>
            <a:r>
              <a:rPr lang="ja-JP" altLang="en-US" dirty="0"/>
              <a:t>　</a:t>
            </a:r>
            <a:r>
              <a:rPr lang="en-US" altLang="ja-JP" dirty="0"/>
              <a:t>9</a:t>
            </a:r>
            <a:r>
              <a:rPr lang="ja-JP" altLang="en-US" dirty="0"/>
              <a:t>個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C130D6B-D611-0E02-0E45-102DD7702A6F}"/>
              </a:ext>
            </a:extLst>
          </p:cNvPr>
          <p:cNvSpPr txBox="1"/>
          <p:nvPr/>
        </p:nvSpPr>
        <p:spPr>
          <a:xfrm>
            <a:off x="6375919" y="1268963"/>
            <a:ext cx="534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袖机</a:t>
            </a:r>
            <a:endParaRPr kumimoji="1" lang="en-US" altLang="ja-JP" dirty="0"/>
          </a:p>
          <a:p>
            <a:r>
              <a:rPr kumimoji="1" lang="en-US" altLang="ja-JP" dirty="0"/>
              <a:t>60</a:t>
            </a:r>
            <a:r>
              <a:rPr kumimoji="1" lang="ja-JP" altLang="en-US" dirty="0"/>
              <a:t>＊</a:t>
            </a:r>
            <a:r>
              <a:rPr kumimoji="1" lang="en-US" altLang="ja-JP" dirty="0"/>
              <a:t>40</a:t>
            </a:r>
            <a:r>
              <a:rPr kumimoji="1" lang="ja-JP" altLang="en-US" dirty="0"/>
              <a:t>＊</a:t>
            </a:r>
            <a:r>
              <a:rPr kumimoji="1" lang="en-US" altLang="ja-JP" dirty="0"/>
              <a:t>65</a:t>
            </a:r>
            <a:r>
              <a:rPr kumimoji="1" lang="ja-JP" altLang="en-US" dirty="0"/>
              <a:t>　</a:t>
            </a:r>
            <a:r>
              <a:rPr kumimoji="1" lang="en-US" altLang="ja-JP" dirty="0"/>
              <a:t>6</a:t>
            </a:r>
            <a:r>
              <a:rPr kumimoji="1" lang="ja-JP" altLang="en-US"/>
              <a:t>台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6000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ワイド画面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Miura, Ayako (SOCS)</dc:creator>
  <cp:lastModifiedBy>Miura, Ayako (SOCS)</cp:lastModifiedBy>
  <cp:revision>1</cp:revision>
  <dcterms:created xsi:type="dcterms:W3CDTF">2024-04-17T00:21:44Z</dcterms:created>
  <dcterms:modified xsi:type="dcterms:W3CDTF">2024-04-17T00:37:18Z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f41bcb5-c330-4cbb-8eba-49c9dbaaa5bd_Enabled">
    <vt:lpwstr>true</vt:lpwstr>
  </property>
  <property fmtid="{D5CDD505-2E9C-101B-9397-08002B2CF9AE}" pid="3" name="MSIP_Label_ff41bcb5-c330-4cbb-8eba-49c9dbaaa5bd_SetDate">
    <vt:lpwstr>2024-04-17T00:37:18Z</vt:lpwstr>
  </property>
  <property fmtid="{D5CDD505-2E9C-101B-9397-08002B2CF9AE}" pid="4" name="MSIP_Label_ff41bcb5-c330-4cbb-8eba-49c9dbaaa5bd_Method">
    <vt:lpwstr>Privileged</vt:lpwstr>
  </property>
  <property fmtid="{D5CDD505-2E9C-101B-9397-08002B2CF9AE}" pid="5" name="MSIP_Label_ff41bcb5-c330-4cbb-8eba-49c9dbaaa5bd_Name">
    <vt:lpwstr>ff41bcb5-c330-4cbb-8eba-49c9dbaaa5bd</vt:lpwstr>
  </property>
  <property fmtid="{D5CDD505-2E9C-101B-9397-08002B2CF9AE}" pid="6" name="MSIP_Label_ff41bcb5-c330-4cbb-8eba-49c9dbaaa5bd_SiteId">
    <vt:lpwstr>66c65d8a-9158-4521-a2d8-664963db48e4</vt:lpwstr>
  </property>
  <property fmtid="{D5CDD505-2E9C-101B-9397-08002B2CF9AE}" pid="7" name="MSIP_Label_ff41bcb5-c330-4cbb-8eba-49c9dbaaa5bd_ActionId">
    <vt:lpwstr>c3ff96dd-ab29-4891-bf93-432edebbd055</vt:lpwstr>
  </property>
  <property fmtid="{D5CDD505-2E9C-101B-9397-08002B2CF9AE}" pid="8" name="MSIP_Label_ff41bcb5-c330-4cbb-8eba-49c9dbaaa5bd_ContentBits">
    <vt:lpwstr>0</vt:lpwstr>
  </property>
</Properties>
</file>