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60EAB0-A43F-4380-8A61-D5B712503AE7}" v="2" dt="2024-06-26T06:40:12.2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ura, Ayako (SOCS)" userId="5f03623e-7d5c-46cc-87e5-46ba27292d04" providerId="ADAL" clId="{5060EAB0-A43F-4380-8A61-D5B712503AE7}"/>
    <pc:docChg chg="custSel modSld">
      <pc:chgData name="Miura, Ayako (SOCS)" userId="5f03623e-7d5c-46cc-87e5-46ba27292d04" providerId="ADAL" clId="{5060EAB0-A43F-4380-8A61-D5B712503AE7}" dt="2024-06-26T06:50:13.561" v="50" actId="20577"/>
      <pc:docMkLst>
        <pc:docMk/>
      </pc:docMkLst>
      <pc:sldChg chg="addSp delSp modSp mod">
        <pc:chgData name="Miura, Ayako (SOCS)" userId="5f03623e-7d5c-46cc-87e5-46ba27292d04" providerId="ADAL" clId="{5060EAB0-A43F-4380-8A61-D5B712503AE7}" dt="2024-06-26T06:50:13.561" v="50" actId="20577"/>
        <pc:sldMkLst>
          <pc:docMk/>
          <pc:sldMk cId="3516000488" sldId="256"/>
        </pc:sldMkLst>
        <pc:spChg chg="add mod">
          <ac:chgData name="Miura, Ayako (SOCS)" userId="5f03623e-7d5c-46cc-87e5-46ba27292d04" providerId="ADAL" clId="{5060EAB0-A43F-4380-8A61-D5B712503AE7}" dt="2024-06-26T06:37:43.758" v="35" actId="1582"/>
          <ac:spMkLst>
            <pc:docMk/>
            <pc:sldMk cId="3516000488" sldId="256"/>
            <ac:spMk id="3" creationId="{1FB6ED16-3E1B-6D75-454D-1AECFED16410}"/>
          </ac:spMkLst>
        </pc:spChg>
        <pc:spChg chg="mod">
          <ac:chgData name="Miura, Ayako (SOCS)" userId="5f03623e-7d5c-46cc-87e5-46ba27292d04" providerId="ADAL" clId="{5060EAB0-A43F-4380-8A61-D5B712503AE7}" dt="2024-06-26T06:50:13.561" v="50" actId="20577"/>
          <ac:spMkLst>
            <pc:docMk/>
            <pc:sldMk cId="3516000488" sldId="256"/>
            <ac:spMk id="7" creationId="{79BE9FAC-CC6B-7BD2-077A-8074AD6F0979}"/>
          </ac:spMkLst>
        </pc:spChg>
        <pc:picChg chg="add mod">
          <ac:chgData name="Miura, Ayako (SOCS)" userId="5f03623e-7d5c-46cc-87e5-46ba27292d04" providerId="ADAL" clId="{5060EAB0-A43F-4380-8A61-D5B712503AE7}" dt="2024-06-26T06:37:17.775" v="31" actId="14100"/>
          <ac:picMkLst>
            <pc:docMk/>
            <pc:sldMk cId="3516000488" sldId="256"/>
            <ac:picMk id="2" creationId="{787D085B-B342-A1EB-3D86-F4544FB53BCE}"/>
          </ac:picMkLst>
        </pc:picChg>
        <pc:picChg chg="del">
          <ac:chgData name="Miura, Ayako (SOCS)" userId="5f03623e-7d5c-46cc-87e5-46ba27292d04" providerId="ADAL" clId="{5060EAB0-A43F-4380-8A61-D5B712503AE7}" dt="2024-06-26T06:37:51.227" v="36" actId="478"/>
          <ac:picMkLst>
            <pc:docMk/>
            <pc:sldMk cId="3516000488" sldId="256"/>
            <ac:picMk id="4" creationId="{203D61B6-7EBF-2ED9-14DA-AB8DA4FD9DE1}"/>
          </ac:picMkLst>
        </pc:picChg>
        <pc:picChg chg="del">
          <ac:chgData name="Miura, Ayako (SOCS)" userId="5f03623e-7d5c-46cc-87e5-46ba27292d04" providerId="ADAL" clId="{5060EAB0-A43F-4380-8A61-D5B712503AE7}" dt="2024-06-26T06:37:00.266" v="25" actId="478"/>
          <ac:picMkLst>
            <pc:docMk/>
            <pc:sldMk cId="3516000488" sldId="256"/>
            <ac:picMk id="5" creationId="{4C52EB3F-34C7-0E99-D13F-D85B030D825E}"/>
          </ac:picMkLst>
        </pc:picChg>
        <pc:picChg chg="add mod">
          <ac:chgData name="Miura, Ayako (SOCS)" userId="5f03623e-7d5c-46cc-87e5-46ba27292d04" providerId="ADAL" clId="{5060EAB0-A43F-4380-8A61-D5B712503AE7}" dt="2024-06-26T06:40:24.884" v="41" actId="14100"/>
          <ac:picMkLst>
            <pc:docMk/>
            <pc:sldMk cId="3516000488" sldId="256"/>
            <ac:picMk id="9" creationId="{39EEC476-DE2A-5E20-2E76-32CD10C4937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313FD0-39E2-63A8-8B68-8216E4004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528C9CF-9B99-E018-9A1B-733B694C10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BB11695-732D-60D0-5ACF-9493B4EE4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AC7D-E662-44D9-8C20-17B0CB34C0CA}" type="datetimeFigureOut">
              <a:rPr kumimoji="1" lang="ja-JP" altLang="en-US" smtClean="0"/>
              <a:t>2024/6/26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1ECF5F-3559-AF42-9C41-175A01458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ED96B3B-3D09-22D9-3343-CE50D9032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5038-43F6-478E-B2C4-1C3F3F8F16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7200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65444C-BE28-2F2E-90F8-89B9DE1CF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A4F99A-6DEF-5443-EF69-55BF0C1769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0C6368-E01D-DF06-40F1-2B6D891FC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AC7D-E662-44D9-8C20-17B0CB34C0CA}" type="datetimeFigureOut">
              <a:rPr kumimoji="1" lang="ja-JP" altLang="en-US" smtClean="0"/>
              <a:t>2024/6/26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52758D0-907F-A54F-923B-FB193F54E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C72D458-472A-021E-9BA6-F7702A58F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5038-43F6-478E-B2C4-1C3F3F8F16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650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5EDFA89-3DF3-3793-4DFE-D211A3C41B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8B900DD-4B45-2A06-4DB7-239E631AB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D3E258-0DB9-41FB-6C0C-CCA1FD5A3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AC7D-E662-44D9-8C20-17B0CB34C0CA}" type="datetimeFigureOut">
              <a:rPr kumimoji="1" lang="ja-JP" altLang="en-US" smtClean="0"/>
              <a:t>2024/6/26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0510A57-D30C-BAA9-BDD3-1BDFD4547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AF6EC8-FB74-6FC7-1B44-4334C7149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5038-43F6-478E-B2C4-1C3F3F8F16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33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20C8BD-2620-DBCA-D056-312AD8991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1053724-9646-36C3-98E4-6D63F5B48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0FDB388-DDAB-C6FB-E20C-088F72F4F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AC7D-E662-44D9-8C20-17B0CB34C0CA}" type="datetimeFigureOut">
              <a:rPr kumimoji="1" lang="ja-JP" altLang="en-US" smtClean="0"/>
              <a:t>2024/6/26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BD168B-72E5-BD5D-9C97-A35C8DA7D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32E265-75FD-6CFE-76C5-41D65E547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5038-43F6-478E-B2C4-1C3F3F8F16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101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5A24F3-1806-28CB-154C-118C8A576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1EAA5CC-8997-DF51-8D62-ADCFE5BED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1F65E5-63CE-BE86-643C-A9FF5A0D6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AC7D-E662-44D9-8C20-17B0CB34C0CA}" type="datetimeFigureOut">
              <a:rPr kumimoji="1" lang="ja-JP" altLang="en-US" smtClean="0"/>
              <a:t>2024/6/26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786B2F-8200-B5F2-C650-5E331282E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942DEA7-E503-43EC-2240-EE082D355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5038-43F6-478E-B2C4-1C3F3F8F16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627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3B964A-F9BC-64CD-1956-90570F907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B391D5F-F75A-0724-1D9D-53EA0464AC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2CE910A-79D8-C85A-7B65-6AF2F604B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FFBD575-6BA4-8C3B-D261-E9F48B477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AC7D-E662-44D9-8C20-17B0CB34C0CA}" type="datetimeFigureOut">
              <a:rPr kumimoji="1" lang="ja-JP" altLang="en-US" smtClean="0"/>
              <a:t>2024/6/26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B5559D8-BEAF-0D85-A814-4C4C04514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4AB9D25-B20E-1DC0-65E3-B38ACBFBE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5038-43F6-478E-B2C4-1C3F3F8F16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614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A6A353-0E60-1A9C-1F3F-E447CA46B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2FD5B7E-E6FC-ECB2-D058-C74A787AF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CF6242-6895-8A25-950A-181A6E9E5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25D7735-B349-E508-CFEF-531EE6EF78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144BAE0-2666-67DA-27D4-6E00C2829F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EF084EC-77F3-3E88-E666-49E01FF3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AC7D-E662-44D9-8C20-17B0CB34C0CA}" type="datetimeFigureOut">
              <a:rPr kumimoji="1" lang="ja-JP" altLang="en-US" smtClean="0"/>
              <a:t>2024/6/26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AF57E61-92E6-9926-AF5A-A29C8F235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511B57D-07A9-A1E7-37C0-389E5D34D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5038-43F6-478E-B2C4-1C3F3F8F16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6370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672C37-0D7A-0CF3-E25C-8DE7C0139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59AEEE0-7D60-EC80-8F19-9B38B8E7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AC7D-E662-44D9-8C20-17B0CB34C0CA}" type="datetimeFigureOut">
              <a:rPr kumimoji="1" lang="ja-JP" altLang="en-US" smtClean="0"/>
              <a:t>2024/6/26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C4C8A5F-19C1-94BE-9070-F3B037F8D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408F81-CCAD-F3DB-0005-ABEB2561E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5038-43F6-478E-B2C4-1C3F3F8F16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994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5F90CED-30BC-546E-9522-B0FD60254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AC7D-E662-44D9-8C20-17B0CB34C0CA}" type="datetimeFigureOut">
              <a:rPr kumimoji="1" lang="ja-JP" altLang="en-US" smtClean="0"/>
              <a:t>2024/6/26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A4CAC15-A38A-50FA-92B7-E3792A6F9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680EA6-1515-9B0D-E7CC-94126C18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5038-43F6-478E-B2C4-1C3F3F8F16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477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33156D-AB9B-EC87-4B4A-CF618E0DD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B4B5C6-08A5-FE6C-8881-CAC329E25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70E153D-7800-AF97-DDD9-7E7273836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F5C0FB-12D9-5902-D966-0F89BB9A1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AC7D-E662-44D9-8C20-17B0CB34C0CA}" type="datetimeFigureOut">
              <a:rPr kumimoji="1" lang="ja-JP" altLang="en-US" smtClean="0"/>
              <a:t>2024/6/26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08E3B4C-2189-F694-C03A-C11396D0A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58DCFC6-4E59-FFD1-DEFC-94187ECD0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5038-43F6-478E-B2C4-1C3F3F8F16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611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5E0206-31C2-B891-4A50-A71F9CEE2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C7D2C0E-BD10-ACE6-E622-A9042453B7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F947B3F-0A40-0FDC-71FE-83007C52BF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F753018-8F2A-76E4-DBD0-BE74D37CB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AC7D-E662-44D9-8C20-17B0CB34C0CA}" type="datetimeFigureOut">
              <a:rPr kumimoji="1" lang="ja-JP" altLang="en-US" smtClean="0"/>
              <a:t>2024/6/26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9B41EB4-E7C6-1B3A-E10D-4ADE349D2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0D018CA-9874-22BD-2C0E-B007D2ABF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5038-43F6-478E-B2C4-1C3F3F8F16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9303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500C9E4-E8E2-5E2B-3B92-127251AB7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5D298E4-5CD3-6DAC-21BD-CAB6AE8F6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F488B0C-CA78-F6E2-EB3A-B3F265A4D7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BAC7D-E662-44D9-8C20-17B0CB34C0CA}" type="datetimeFigureOut">
              <a:rPr kumimoji="1" lang="ja-JP" altLang="en-US" smtClean="0"/>
              <a:t>2024/6/26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1AAD0C-F2F2-38BD-525A-5DF2E1FEA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29ABE92-AB2F-F2DA-C474-3DDB0F6265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85038-43F6-478E-B2C4-1C3F3F8F16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383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AC070E6-E632-0543-B363-75341F7010A6}"/>
              </a:ext>
            </a:extLst>
          </p:cNvPr>
          <p:cNvSpPr txBox="1"/>
          <p:nvPr/>
        </p:nvSpPr>
        <p:spPr>
          <a:xfrm>
            <a:off x="839755" y="335902"/>
            <a:ext cx="3965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廃棄物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BE9FAC-CC6B-7BD2-077A-8074AD6F0979}"/>
              </a:ext>
            </a:extLst>
          </p:cNvPr>
          <p:cNvSpPr txBox="1"/>
          <p:nvPr/>
        </p:nvSpPr>
        <p:spPr>
          <a:xfrm>
            <a:off x="774441" y="1371600"/>
            <a:ext cx="2771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机</a:t>
            </a:r>
            <a:endParaRPr kumimoji="1" lang="en-US" altLang="ja-JP" dirty="0"/>
          </a:p>
          <a:p>
            <a:r>
              <a:rPr lang="en-US" altLang="ja-JP" dirty="0"/>
              <a:t>120</a:t>
            </a:r>
            <a:r>
              <a:rPr lang="ja-JP" altLang="en-US" dirty="0"/>
              <a:t>＊</a:t>
            </a:r>
            <a:r>
              <a:rPr lang="en-US" altLang="ja-JP" dirty="0"/>
              <a:t>70</a:t>
            </a:r>
            <a:r>
              <a:rPr lang="ja-JP" altLang="en-US" dirty="0"/>
              <a:t>＊</a:t>
            </a:r>
            <a:r>
              <a:rPr lang="en-US" altLang="ja-JP" dirty="0"/>
              <a:t>70</a:t>
            </a:r>
            <a:r>
              <a:rPr lang="ja-JP" altLang="en-US" dirty="0"/>
              <a:t>　</a:t>
            </a:r>
            <a:r>
              <a:rPr lang="en-US" altLang="ja-JP" dirty="0"/>
              <a:t>2</a:t>
            </a:r>
            <a:r>
              <a:rPr lang="ja-JP" altLang="en-US" dirty="0"/>
              <a:t>台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C130D6B-D611-0E02-0E45-102DD7702A6F}"/>
              </a:ext>
            </a:extLst>
          </p:cNvPr>
          <p:cNvSpPr txBox="1"/>
          <p:nvPr/>
        </p:nvSpPr>
        <p:spPr>
          <a:xfrm>
            <a:off x="6375919" y="1268963"/>
            <a:ext cx="534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袖机</a:t>
            </a:r>
            <a:endParaRPr kumimoji="1" lang="en-US" altLang="ja-JP" dirty="0"/>
          </a:p>
          <a:p>
            <a:r>
              <a:rPr kumimoji="1" lang="en-US" altLang="ja-JP" dirty="0"/>
              <a:t>60</a:t>
            </a:r>
            <a:r>
              <a:rPr kumimoji="1" lang="ja-JP" altLang="en-US" dirty="0"/>
              <a:t>＊</a:t>
            </a:r>
            <a:r>
              <a:rPr kumimoji="1" lang="en-US" altLang="ja-JP" dirty="0"/>
              <a:t>40</a:t>
            </a:r>
            <a:r>
              <a:rPr kumimoji="1" lang="ja-JP" altLang="en-US" dirty="0"/>
              <a:t>＊</a:t>
            </a:r>
            <a:r>
              <a:rPr kumimoji="1" lang="en-US" altLang="ja-JP" dirty="0"/>
              <a:t>65</a:t>
            </a:r>
            <a:r>
              <a:rPr kumimoji="1" lang="ja-JP" altLang="en-US" dirty="0"/>
              <a:t>　</a:t>
            </a:r>
            <a:r>
              <a:rPr kumimoji="1" lang="en-US" altLang="ja-JP" dirty="0"/>
              <a:t>6</a:t>
            </a:r>
            <a:r>
              <a:rPr kumimoji="1" lang="ja-JP" altLang="en-US"/>
              <a:t>台</a:t>
            </a:r>
            <a:endParaRPr kumimoji="1" lang="ja-JP" altLang="en-US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87D085B-B342-A1EB-3D86-F4544FB53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070" y="3025266"/>
            <a:ext cx="5343330" cy="3646121"/>
          </a:xfrm>
          <a:prstGeom prst="rect">
            <a:avLst/>
          </a:prstGeom>
        </p:spPr>
      </p:pic>
      <p:sp>
        <p:nvSpPr>
          <p:cNvPr id="3" name="楕円 2">
            <a:extLst>
              <a:ext uri="{FF2B5EF4-FFF2-40B4-BE49-F238E27FC236}">
                <a16:creationId xmlns:a16="http://schemas.microsoft.com/office/drawing/2014/main" id="{1FB6ED16-3E1B-6D75-454D-1AECFED16410}"/>
              </a:ext>
            </a:extLst>
          </p:cNvPr>
          <p:cNvSpPr/>
          <p:nvPr/>
        </p:nvSpPr>
        <p:spPr>
          <a:xfrm>
            <a:off x="8339667" y="3429000"/>
            <a:ext cx="2429933" cy="24976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9EEC476-DE2A-5E20-2E76-32CD10C49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25266"/>
            <a:ext cx="6111461" cy="364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00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18</Words>
  <Application>Microsoft Office PowerPoint</Application>
  <PresentationFormat>ワイド画面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Miura, Ayako (SOCS)</dc:creator>
  <cp:lastModifiedBy>Miura, Ayako (SOCS)</cp:lastModifiedBy>
  <cp:revision>1</cp:revision>
  <dcterms:created xsi:type="dcterms:W3CDTF">2024-04-17T00:21:44Z</dcterms:created>
  <dcterms:modified xsi:type="dcterms:W3CDTF">2024-06-26T06:50:17Z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f41bcb5-c330-4cbb-8eba-49c9dbaaa5bd_Enabled">
    <vt:lpwstr>true</vt:lpwstr>
  </property>
  <property fmtid="{D5CDD505-2E9C-101B-9397-08002B2CF9AE}" pid="3" name="MSIP_Label_ff41bcb5-c330-4cbb-8eba-49c9dbaaa5bd_SetDate">
    <vt:lpwstr>2024-04-17T00:37:18Z</vt:lpwstr>
  </property>
  <property fmtid="{D5CDD505-2E9C-101B-9397-08002B2CF9AE}" pid="4" name="MSIP_Label_ff41bcb5-c330-4cbb-8eba-49c9dbaaa5bd_Method">
    <vt:lpwstr>Privileged</vt:lpwstr>
  </property>
  <property fmtid="{D5CDD505-2E9C-101B-9397-08002B2CF9AE}" pid="5" name="MSIP_Label_ff41bcb5-c330-4cbb-8eba-49c9dbaaa5bd_Name">
    <vt:lpwstr>ff41bcb5-c330-4cbb-8eba-49c9dbaaa5bd</vt:lpwstr>
  </property>
  <property fmtid="{D5CDD505-2E9C-101B-9397-08002B2CF9AE}" pid="6" name="MSIP_Label_ff41bcb5-c330-4cbb-8eba-49c9dbaaa5bd_SiteId">
    <vt:lpwstr>66c65d8a-9158-4521-a2d8-664963db48e4</vt:lpwstr>
  </property>
  <property fmtid="{D5CDD505-2E9C-101B-9397-08002B2CF9AE}" pid="7" name="MSIP_Label_ff41bcb5-c330-4cbb-8eba-49c9dbaaa5bd_ActionId">
    <vt:lpwstr>c3ff96dd-ab29-4891-bf93-432edebbd055</vt:lpwstr>
  </property>
  <property fmtid="{D5CDD505-2E9C-101B-9397-08002B2CF9AE}" pid="8" name="MSIP_Label_ff41bcb5-c330-4cbb-8eba-49c9dbaaa5bd_ContentBits">
    <vt:lpwstr>0</vt:lpwstr>
  </property>
</Properties>
</file>