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11D6D1-B1F3-8990-43BA-767458A86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F31956A-FBF4-F4C4-C753-D05202173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BE77D3-0E36-C832-10B9-6112F38D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2A7849-54EC-CD84-8C09-517E248F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7E9C1B-3DE4-CC8D-FEE9-4A930410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41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4D52C0-3987-358B-DD29-978E2EDA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59F17E-0063-150A-90C2-6DDD55A82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F9003E-0360-D3A6-A1EA-75731FBE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0ADE61-2944-DD07-13AB-33934C05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A9BD78-0228-C3AC-CCB1-AC0C1B0C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07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EBF08BB-E263-7283-0ECA-9B7FC8D4B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C98202-763D-7E10-9CE1-49937DDA2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68B7F1-B53A-EA65-DF56-3AF06AB7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B89CA3-9227-B4CB-460F-C3295B52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68B24F-860E-9382-FF21-7327F9BC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32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4E6B57-969E-0828-D294-7A1608A5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FF53DF-2440-2D90-5CBD-0B5AC6D4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747F0F-A245-5909-1D54-754B27C7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F6238C-B47B-31BF-7EE3-0EF0BA3B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B103C7-8527-E2F3-FE8B-91FAB469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49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006C9-16B3-57C5-ECA9-6CF48F47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4325D1-2DDF-A44B-3F30-6D7AD529A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2704AE-5AFB-F996-B445-5CCF8132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5E1617-C7EF-0471-8B1D-95B589CC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D1B435-77BC-4C55-B43C-65560695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98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03D7DC-B02E-8FB3-126B-0016EEF0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04B529-9F58-DF8A-3FD3-3E3C88426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29EF34-82CD-B479-2531-4991FA510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CDD66C-2EB7-A4F2-BF8D-A28DFBF8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7E4617-EE83-235A-E79A-15D3B005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B053C2-4430-92DE-DAB3-071D2C64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82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E21CC-6C3C-4ABF-D5B0-5D5D7952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24FD37-5009-AB7F-6F5D-8198B4FB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441490-EEC5-01D4-BA3D-0E9A3D7F1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AF5564-36BD-314D-F23B-20D7DF097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15D6DB2-3474-781C-8AAF-1D576B80A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6B1779E-2226-37CD-1C02-CCD3C547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7B5FD9-DBD0-8773-7BE1-14838FFC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3A4336-27EA-0032-F09B-76F4A6CE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25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A284C-8F89-8F36-6D5C-F075FE37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41BC682-8F58-FF98-9082-91015982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A382740-B387-D6DF-91B7-6B04E62C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DB9EB6C-F9AF-9674-D332-34449EE7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2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16C6246-2FE7-7AE4-CC36-ED41AF51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DFD64FB-5B3A-5F05-0C78-4B0094B2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153A24-C9A3-CC5E-ECAF-9CD39C43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05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B76F5-2075-4CEB-140C-9D15957D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BB818A-9D5C-882D-A249-E6CCEF078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852807-A754-12B0-8DF4-4241A3C16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BFD1B9-2427-DA0E-B4E0-079C8622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1C690B-FA13-B3B4-AF17-41D55A80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631483-42A5-E067-461B-53C42ED5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03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1D5FF5-E2E5-6CCD-EDBE-41F698F5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9D3CE55-B986-74BD-DDF1-F75E1C401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71CAD0-D7E2-37D3-3FB9-636C546C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5E324C-D681-9B13-734C-A2FAE37B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5BE994-CA9E-50F3-BC08-C20E7BE1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6439CF-116F-D073-05B6-190362ED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51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BA314AC-2232-7D1D-2E73-DA53A38C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7A7C8B-1A24-3172-5A57-81C1EEE70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312C44-B380-88BB-C199-ECBB6BBC4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50FA79-F145-4A2A-B404-FFFC64CE0C4F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8618B3-DD4A-BDD2-34E8-A28BDE4D1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EA3C04-6266-8FC4-1AB9-82BAB95A7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57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8D2835C-F3A2-ED33-C44A-4A60142B9C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3426"/>
          <a:stretch/>
        </p:blipFill>
        <p:spPr>
          <a:xfrm>
            <a:off x="531625" y="0"/>
            <a:ext cx="9006061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FB6135-8CFE-0339-0902-8D61C130C009}"/>
              </a:ext>
            </a:extLst>
          </p:cNvPr>
          <p:cNvSpPr/>
          <p:nvPr/>
        </p:nvSpPr>
        <p:spPr>
          <a:xfrm>
            <a:off x="1925970" y="685800"/>
            <a:ext cx="1223630" cy="6477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9A1A86D-5B7B-FAEC-1552-2A80FDBADC33}"/>
              </a:ext>
            </a:extLst>
          </p:cNvPr>
          <p:cNvSpPr/>
          <p:nvPr/>
        </p:nvSpPr>
        <p:spPr>
          <a:xfrm>
            <a:off x="3665870" y="685800"/>
            <a:ext cx="1223630" cy="6477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DB5EDEF-9BE6-F2A1-6BFC-A0DB574D9999}"/>
              </a:ext>
            </a:extLst>
          </p:cNvPr>
          <p:cNvSpPr/>
          <p:nvPr/>
        </p:nvSpPr>
        <p:spPr>
          <a:xfrm>
            <a:off x="1314155" y="2019300"/>
            <a:ext cx="611815" cy="34671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B92BF0-8A7A-55A6-611E-62A7FA5F7A14}"/>
              </a:ext>
            </a:extLst>
          </p:cNvPr>
          <p:cNvSpPr/>
          <p:nvPr/>
        </p:nvSpPr>
        <p:spPr>
          <a:xfrm>
            <a:off x="3149600" y="3606800"/>
            <a:ext cx="611815" cy="24130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2E3628-28B5-5BC3-2206-343F88943A22}"/>
              </a:ext>
            </a:extLst>
          </p:cNvPr>
          <p:cNvSpPr/>
          <p:nvPr/>
        </p:nvSpPr>
        <p:spPr>
          <a:xfrm>
            <a:off x="3864996" y="5372100"/>
            <a:ext cx="2339317" cy="6477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E46BBEB-4360-AD30-560F-C182A3CF94EB}"/>
              </a:ext>
            </a:extLst>
          </p:cNvPr>
          <p:cNvSpPr/>
          <p:nvPr/>
        </p:nvSpPr>
        <p:spPr>
          <a:xfrm>
            <a:off x="3108027" y="1670050"/>
            <a:ext cx="557844" cy="83185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59C870-0B34-2C6E-1F7D-DD3CAE7FC491}"/>
              </a:ext>
            </a:extLst>
          </p:cNvPr>
          <p:cNvSpPr txBox="1"/>
          <p:nvPr/>
        </p:nvSpPr>
        <p:spPr>
          <a:xfrm>
            <a:off x="3019539" y="17166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本棚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395F8D-1A12-5EB7-65D5-8F81A6E870F2}"/>
              </a:ext>
            </a:extLst>
          </p:cNvPr>
          <p:cNvSpPr txBox="1"/>
          <p:nvPr/>
        </p:nvSpPr>
        <p:spPr>
          <a:xfrm>
            <a:off x="2081066" y="8249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BC3568-E845-9594-6B09-FA19CD97BBD6}"/>
              </a:ext>
            </a:extLst>
          </p:cNvPr>
          <p:cNvSpPr txBox="1"/>
          <p:nvPr/>
        </p:nvSpPr>
        <p:spPr>
          <a:xfrm>
            <a:off x="3864996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79BDC35-A72F-295F-CCC5-C4DA897F45B8}"/>
              </a:ext>
            </a:extLst>
          </p:cNvPr>
          <p:cNvSpPr/>
          <p:nvPr/>
        </p:nvSpPr>
        <p:spPr>
          <a:xfrm>
            <a:off x="5123252" y="685800"/>
            <a:ext cx="1696647" cy="16002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F4FC2E8-67C4-2F46-0D2E-B9199BF0FD51}"/>
              </a:ext>
            </a:extLst>
          </p:cNvPr>
          <p:cNvSpPr/>
          <p:nvPr/>
        </p:nvSpPr>
        <p:spPr>
          <a:xfrm>
            <a:off x="6407287" y="2628900"/>
            <a:ext cx="806313" cy="3429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90C2577-86C6-E7FB-35D2-60A293EA18B7}"/>
              </a:ext>
            </a:extLst>
          </p:cNvPr>
          <p:cNvSpPr/>
          <p:nvPr/>
        </p:nvSpPr>
        <p:spPr>
          <a:xfrm>
            <a:off x="3066341" y="3214132"/>
            <a:ext cx="438859" cy="39266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5AAA3F-0A08-1C00-CD6C-D684CBF06678}"/>
              </a:ext>
            </a:extLst>
          </p:cNvPr>
          <p:cNvSpPr txBox="1"/>
          <p:nvPr/>
        </p:nvSpPr>
        <p:spPr>
          <a:xfrm>
            <a:off x="1103166" y="2513052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BA9E08F-F20F-7A25-6EAC-39C42364DB71}"/>
              </a:ext>
            </a:extLst>
          </p:cNvPr>
          <p:cNvSpPr txBox="1"/>
          <p:nvPr/>
        </p:nvSpPr>
        <p:spPr>
          <a:xfrm>
            <a:off x="1131112" y="3383518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A95834-8C06-D83A-8699-3E5D6AA0F454}"/>
              </a:ext>
            </a:extLst>
          </p:cNvPr>
          <p:cNvSpPr txBox="1"/>
          <p:nvPr/>
        </p:nvSpPr>
        <p:spPr>
          <a:xfrm>
            <a:off x="1164932" y="4628634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695B3E8-EA5F-5B1E-0BFD-9FC46748AE35}"/>
              </a:ext>
            </a:extLst>
          </p:cNvPr>
          <p:cNvSpPr txBox="1"/>
          <p:nvPr/>
        </p:nvSpPr>
        <p:spPr>
          <a:xfrm>
            <a:off x="2902011" y="4050268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1204194-0F27-CEA8-A9DD-1D3EB7E59B6D}"/>
              </a:ext>
            </a:extLst>
          </p:cNvPr>
          <p:cNvSpPr txBox="1"/>
          <p:nvPr/>
        </p:nvSpPr>
        <p:spPr>
          <a:xfrm>
            <a:off x="2879075" y="5251450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7B3D2B-A50B-1C95-2835-0136DCD3190A}"/>
              </a:ext>
            </a:extLst>
          </p:cNvPr>
          <p:cNvSpPr txBox="1"/>
          <p:nvPr/>
        </p:nvSpPr>
        <p:spPr>
          <a:xfrm>
            <a:off x="4060765" y="5489594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1D17EF-3989-FB50-4560-B98EDDCB59DB}"/>
              </a:ext>
            </a:extLst>
          </p:cNvPr>
          <p:cNvSpPr txBox="1"/>
          <p:nvPr/>
        </p:nvSpPr>
        <p:spPr>
          <a:xfrm>
            <a:off x="5234434" y="5511284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D35ECC3-B8B0-40E4-615E-846DC541894B}"/>
              </a:ext>
            </a:extLst>
          </p:cNvPr>
          <p:cNvSpPr txBox="1"/>
          <p:nvPr/>
        </p:nvSpPr>
        <p:spPr>
          <a:xfrm>
            <a:off x="5371014" y="1022866"/>
            <a:ext cx="1492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テーブルとチェア６</a:t>
            </a:r>
            <a:endParaRPr kumimoji="1" lang="ja-JP" altLang="en-US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714E246-54D2-9041-9F13-F7A09E41CE02}"/>
              </a:ext>
            </a:extLst>
          </p:cNvPr>
          <p:cNvSpPr txBox="1"/>
          <p:nvPr/>
        </p:nvSpPr>
        <p:spPr>
          <a:xfrm>
            <a:off x="6577401" y="2615684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棚</a:t>
            </a:r>
            <a:endParaRPr kumimoji="1" lang="ja-JP" altLang="en-US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D123E15-945F-0642-FFD6-90CD66BDC073}"/>
              </a:ext>
            </a:extLst>
          </p:cNvPr>
          <p:cNvSpPr txBox="1"/>
          <p:nvPr/>
        </p:nvSpPr>
        <p:spPr>
          <a:xfrm>
            <a:off x="6870348" y="1427043"/>
            <a:ext cx="27291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b="1" dirty="0"/>
              <a:t>フローリングボード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（置き型）</a:t>
            </a:r>
            <a:endParaRPr kumimoji="1" lang="en-US" altLang="ja-JP" sz="1600" b="1" dirty="0"/>
          </a:p>
          <a:p>
            <a:r>
              <a:rPr lang="ja-JP" altLang="en-US" sz="1600" b="1" dirty="0"/>
              <a:t>１０㎡</a:t>
            </a:r>
            <a:endParaRPr kumimoji="1" lang="ja-JP" altLang="en-US" sz="1600" b="1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FC3B7D0-29C6-19BD-D934-F15BFEEEC1F0}"/>
              </a:ext>
            </a:extLst>
          </p:cNvPr>
          <p:cNvSpPr/>
          <p:nvPr/>
        </p:nvSpPr>
        <p:spPr>
          <a:xfrm>
            <a:off x="4897332" y="685800"/>
            <a:ext cx="170491" cy="16002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45ACEE9-EE9D-F329-444C-7D534805124C}"/>
              </a:ext>
            </a:extLst>
          </p:cNvPr>
          <p:cNvSpPr/>
          <p:nvPr/>
        </p:nvSpPr>
        <p:spPr>
          <a:xfrm rot="5400000">
            <a:off x="6160961" y="1708172"/>
            <a:ext cx="130710" cy="2657969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960B825-D693-5BD0-EAC9-B879B5FC8422}"/>
              </a:ext>
            </a:extLst>
          </p:cNvPr>
          <p:cNvSpPr/>
          <p:nvPr/>
        </p:nvSpPr>
        <p:spPr>
          <a:xfrm rot="5400000">
            <a:off x="6882087" y="3338318"/>
            <a:ext cx="747514" cy="43886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41F3DA2-FFF8-A957-2E2B-CF1D0732DE37}"/>
              </a:ext>
            </a:extLst>
          </p:cNvPr>
          <p:cNvSpPr/>
          <p:nvPr/>
        </p:nvSpPr>
        <p:spPr>
          <a:xfrm rot="5400000">
            <a:off x="4996630" y="2998076"/>
            <a:ext cx="381517" cy="53959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0A86A6F-2F39-0BB0-79CA-754EA1B62D8F}"/>
              </a:ext>
            </a:extLst>
          </p:cNvPr>
          <p:cNvSpPr txBox="1"/>
          <p:nvPr/>
        </p:nvSpPr>
        <p:spPr>
          <a:xfrm>
            <a:off x="9857138" y="3255199"/>
            <a:ext cx="2729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ロー</a:t>
            </a:r>
            <a:r>
              <a:rPr kumimoji="1" lang="ja-JP" altLang="en-US" b="1" dirty="0"/>
              <a:t>パーテーション　</a:t>
            </a:r>
            <a:r>
              <a:rPr kumimoji="1" lang="en-US" altLang="ja-JP" b="1" dirty="0"/>
              <a:t>H1800</a:t>
            </a: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6E1FBF8C-BF9C-4086-ED27-4D5A8AD4C15F}"/>
              </a:ext>
            </a:extLst>
          </p:cNvPr>
          <p:cNvCxnSpPr>
            <a:cxnSpLocks/>
          </p:cNvCxnSpPr>
          <p:nvPr/>
        </p:nvCxnSpPr>
        <p:spPr>
          <a:xfrm flipH="1" flipV="1">
            <a:off x="7296150" y="3077112"/>
            <a:ext cx="2512061" cy="557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BA6C626-A4C2-886B-06D5-59ACF897F464}"/>
              </a:ext>
            </a:extLst>
          </p:cNvPr>
          <p:cNvCxnSpPr>
            <a:cxnSpLocks/>
          </p:cNvCxnSpPr>
          <p:nvPr/>
        </p:nvCxnSpPr>
        <p:spPr>
          <a:xfrm flipH="1" flipV="1">
            <a:off x="5173808" y="1901309"/>
            <a:ext cx="4264780" cy="693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D57065-D5D8-B692-426D-94F01DB3A5B2}"/>
              </a:ext>
            </a:extLst>
          </p:cNvPr>
          <p:cNvSpPr txBox="1"/>
          <p:nvPr/>
        </p:nvSpPr>
        <p:spPr>
          <a:xfrm>
            <a:off x="4511968" y="3532198"/>
            <a:ext cx="1611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冷蔵庫２台</a:t>
            </a:r>
            <a:endParaRPr kumimoji="1" lang="en-US" altLang="ja-JP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0C17504-0DBF-07B4-67A7-17DC9B4DA4D8}"/>
              </a:ext>
            </a:extLst>
          </p:cNvPr>
          <p:cNvSpPr txBox="1"/>
          <p:nvPr/>
        </p:nvSpPr>
        <p:spPr>
          <a:xfrm>
            <a:off x="2555481" y="2797741"/>
            <a:ext cx="2729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プリンター台</a:t>
            </a:r>
            <a:endParaRPr kumimoji="1" lang="en-US" altLang="ja-JP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E45C838-3081-C1CE-FC15-04FCE0188D73}"/>
              </a:ext>
            </a:extLst>
          </p:cNvPr>
          <p:cNvSpPr txBox="1"/>
          <p:nvPr/>
        </p:nvSpPr>
        <p:spPr>
          <a:xfrm>
            <a:off x="5600599" y="4819650"/>
            <a:ext cx="2729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スピーカー２台</a:t>
            </a:r>
            <a:endParaRPr kumimoji="1" lang="en-US" altLang="ja-JP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4B56E99-0F52-2358-63F2-E0594F30C63C}"/>
              </a:ext>
            </a:extLst>
          </p:cNvPr>
          <p:cNvSpPr txBox="1"/>
          <p:nvPr/>
        </p:nvSpPr>
        <p:spPr>
          <a:xfrm>
            <a:off x="9513294" y="2375723"/>
            <a:ext cx="2729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ロー</a:t>
            </a:r>
            <a:r>
              <a:rPr kumimoji="1" lang="ja-JP" altLang="en-US" b="1" dirty="0"/>
              <a:t>パーテーション　</a:t>
            </a:r>
            <a:r>
              <a:rPr kumimoji="1" lang="en-US" altLang="ja-JP" b="1" dirty="0"/>
              <a:t>H1500</a:t>
            </a:r>
          </a:p>
        </p:txBody>
      </p:sp>
      <p:pic>
        <p:nvPicPr>
          <p:cNvPr id="1026" name="2606A688-639D-415B-AFA8-27A2B5C21A2B" descr="IMG_9792.jpg">
            <a:extLst>
              <a:ext uri="{FF2B5EF4-FFF2-40B4-BE49-F238E27FC236}">
                <a16:creationId xmlns:a16="http://schemas.microsoft.com/office/drawing/2014/main" id="{0BBAA190-33BE-6B8A-2F86-9347A93E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64" y="188787"/>
            <a:ext cx="1320358" cy="176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E5FE438D-47C4-409F-ADBB-69E51EE2A3C1" descr="IMG_9793.jpg">
            <a:extLst>
              <a:ext uri="{FF2B5EF4-FFF2-40B4-BE49-F238E27FC236}">
                <a16:creationId xmlns:a16="http://schemas.microsoft.com/office/drawing/2014/main" id="{C9FDF7E1-422C-8021-9521-06D2ABF67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r="8283"/>
          <a:stretch/>
        </p:blipFill>
        <p:spPr bwMode="auto">
          <a:xfrm>
            <a:off x="10266030" y="149496"/>
            <a:ext cx="1642817" cy="179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0FBA5456-CF57-56B3-3552-D2CB0BC0AA0E}"/>
              </a:ext>
            </a:extLst>
          </p:cNvPr>
          <p:cNvCxnSpPr>
            <a:cxnSpLocks/>
          </p:cNvCxnSpPr>
          <p:nvPr/>
        </p:nvCxnSpPr>
        <p:spPr>
          <a:xfrm>
            <a:off x="6965150" y="5188982"/>
            <a:ext cx="742099" cy="44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図 1">
            <a:extLst>
              <a:ext uri="{FF2B5EF4-FFF2-40B4-BE49-F238E27FC236}">
                <a16:creationId xmlns:a16="http://schemas.microsoft.com/office/drawing/2014/main" id="{3FD02A72-B72A-D7BB-1E47-AB3E5FBB5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36" y="3952270"/>
            <a:ext cx="3858574" cy="290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6BAE95-75F9-72E6-EFAC-0A7986C81BD3}"/>
              </a:ext>
            </a:extLst>
          </p:cNvPr>
          <p:cNvSpPr txBox="1"/>
          <p:nvPr/>
        </p:nvSpPr>
        <p:spPr>
          <a:xfrm>
            <a:off x="2742053" y="120134"/>
            <a:ext cx="437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廃棄するもの　　＋　段ボール</a:t>
            </a:r>
            <a:r>
              <a:rPr kumimoji="1" lang="en-US" altLang="ja-JP" b="1" dirty="0">
                <a:solidFill>
                  <a:srgbClr val="FF0000"/>
                </a:solidFill>
              </a:rPr>
              <a:t>10</a:t>
            </a:r>
            <a:r>
              <a:rPr kumimoji="1" lang="ja-JP" altLang="en-US" b="1" dirty="0">
                <a:solidFill>
                  <a:srgbClr val="FF0000"/>
                </a:solidFill>
              </a:rPr>
              <a:t>箱程度</a:t>
            </a:r>
          </a:p>
        </p:txBody>
      </p:sp>
    </p:spTree>
    <p:extLst>
      <p:ext uri="{BB962C8B-B14F-4D97-AF65-F5344CB8AC3E}">
        <p14:creationId xmlns:p14="http://schemas.microsoft.com/office/powerpoint/2010/main" val="213664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</Words>
  <Application>Microsoft Office PowerPoint</Application>
  <PresentationFormat>ワイド画面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石鍋 有代</dc:creator>
  <cp:lastModifiedBy>石鍋 有代</cp:lastModifiedBy>
  <cp:revision>2</cp:revision>
  <dcterms:created xsi:type="dcterms:W3CDTF">2024-12-03T08:04:32Z</dcterms:created>
  <dcterms:modified xsi:type="dcterms:W3CDTF">2024-12-03T09:09:41Z</dcterms:modified>
</cp:coreProperties>
</file>